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2B8B8-29C9-46AD-ADFD-3B3EA6EFB5C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0DF2F-E113-488C-90A2-3BA8EEF61D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travelmaharishi.com/wp-content/uploads/2010/04/Times_Square_Nigh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1551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95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  <a:latin typeface="Bauhaus 93" pitchFamily="82" charset="0"/>
              </a:rPr>
              <a:t>The Big Apple, City never sleeps…</a:t>
            </a:r>
            <a:endParaRPr lang="en-US" dirty="0">
              <a:solidFill>
                <a:srgbClr val="92D050"/>
              </a:solidFill>
              <a:latin typeface="Bauhaus 93" pitchFamily="8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 Big Apple, City never sleeps…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Big Apple, City never sleeps…</dc:title>
  <dc:creator>jasminejay</dc:creator>
  <cp:lastModifiedBy>jasminejay</cp:lastModifiedBy>
  <cp:revision>2</cp:revision>
  <dcterms:created xsi:type="dcterms:W3CDTF">2010-12-14T14:36:57Z</dcterms:created>
  <dcterms:modified xsi:type="dcterms:W3CDTF">2010-12-14T14:46:34Z</dcterms:modified>
</cp:coreProperties>
</file>